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95" r:id="rId4"/>
  </p:sldMasterIdLst>
  <p:notesMasterIdLst>
    <p:notesMasterId r:id="rId21"/>
  </p:notesMasterIdLst>
  <p:sldIdLst>
    <p:sldId id="281" r:id="rId5"/>
    <p:sldId id="329" r:id="rId6"/>
    <p:sldId id="352" r:id="rId7"/>
    <p:sldId id="348" r:id="rId8"/>
    <p:sldId id="351" r:id="rId9"/>
    <p:sldId id="361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27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86654" autoAdjust="0"/>
  </p:normalViewPr>
  <p:slideViewPr>
    <p:cSldViewPr snapToGrid="0">
      <p:cViewPr varScale="1">
        <p:scale>
          <a:sx n="65" d="100"/>
          <a:sy n="65" d="100"/>
        </p:scale>
        <p:origin x="94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8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7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C3B0-7FC1-4378-9968-8A922A367739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AE6C8-9565-4E53-87CF-E9657222EB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1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vnaws.chalosoft.com/home?fbclid=IwAR2oOj9eClpJ0EYMY7LVlcMJdYjUCgpjD8hJe6oEgUGhxwDO68m5AhbytN4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http://svnaws.chalosoft.com/home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http://att.cuidot.vn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49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6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7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3362" y="1888177"/>
            <a:ext cx="8178140" cy="25261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362" y="4690804"/>
            <a:ext cx="8178140" cy="10093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49164"/>
          <a:stretch/>
        </p:blipFill>
        <p:spPr>
          <a:xfrm>
            <a:off x="0" y="-9939"/>
            <a:ext cx="12189976" cy="3025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7620"/>
            <a:ext cx="10515600" cy="4476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84188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3366534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288640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9220683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84188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366535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88640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20683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84188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66534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288640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9220683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2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6465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97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">
    <p:bg>
      <p:bgPr>
        <a:blipFill dpi="0" rotWithShape="1">
          <a:blip r:embed="rId2">
            <a:lum/>
          </a:blip>
          <a:srcRect/>
          <a:stretch>
            <a:fillRect l="-1000" t="-5000" r="3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73" y="0"/>
            <a:ext cx="607635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79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5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6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6464"/>
            <a:ext cx="10515600" cy="5492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baseline="0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939800"/>
          <a:ext cx="12192000" cy="591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22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0733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5113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9497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4389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6222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0733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5113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9497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04389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939800"/>
            <a:ext cx="575492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91" y="939800"/>
            <a:ext cx="575492" cy="33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38" y="3886200"/>
            <a:ext cx="575492" cy="33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64" y="3886200"/>
            <a:ext cx="575492" cy="33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886200"/>
            <a:ext cx="575492" cy="330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5515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03500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414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4798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9690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515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03500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414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98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690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779071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858000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163102" y="1192297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6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2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1097348"/>
            <a:ext cx="11190514" cy="28323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5007429"/>
            <a:ext cx="11190514" cy="150812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4507593"/>
            <a:ext cx="1119051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0678"/>
            <a:ext cx="10515600" cy="827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'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0"/>
            <a:ext cx="432435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6446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1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16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41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30845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0"/>
            <a:ext cx="6049264" cy="796323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206019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78" y="5993537"/>
            <a:ext cx="749013" cy="74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099966" y="6169325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Technology</a:t>
            </a:r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182675" y="5907081"/>
            <a:ext cx="3519468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8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559850" y="6121142"/>
            <a:ext cx="589471" cy="436821"/>
            <a:chOff x="17613851" y="12084498"/>
            <a:chExt cx="1305921" cy="96773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13851" y="12084498"/>
              <a:ext cx="891274" cy="8912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1500" y="12633965"/>
              <a:ext cx="418272" cy="4182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173706" y="616932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Function: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064691" y="5907081"/>
            <a:ext cx="3637452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5899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06850" y="276873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rgbClr val="CB2236"/>
                </a:solidFill>
              </a:rPr>
              <a:t>THANK YOU</a:t>
            </a:r>
            <a:endParaRPr lang="en-US" sz="4000" dirty="0">
              <a:solidFill>
                <a:srgbClr val="CB22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2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48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8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 t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98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71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 marL="457109" indent="-457109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 marL="594400" indent="-594400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 descr="Nashtech_Top_Bar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507" y="301516"/>
            <a:ext cx="11618987" cy="800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1127" y="274639"/>
            <a:ext cx="10972800" cy="811212"/>
          </a:xfrm>
          <a:noFill/>
        </p:spPr>
        <p:txBody>
          <a:bodyPr wrap="square" lIns="0" tIns="0" rIns="0" bIns="0" rtlCol="0">
            <a:noAutofit/>
          </a:bodyPr>
          <a:lstStyle>
            <a:lvl1pPr algn="l">
              <a:defRPr lang="en-US" sz="3799">
                <a:solidFill>
                  <a:schemeClr val="bg1"/>
                </a:solidFill>
                <a:ea typeface="+mn-ea"/>
                <a:cs typeface="FS Ingrid Light"/>
              </a:defRPr>
            </a:lvl1pPr>
          </a:lstStyle>
          <a:p>
            <a:pPr marL="0" lvl="0" algn="l"/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6507" y="6350000"/>
            <a:ext cx="11618987" cy="794"/>
          </a:xfrm>
          <a:prstGeom prst="line">
            <a:avLst/>
          </a:prstGeom>
          <a:ln w="12700">
            <a:solidFill>
              <a:srgbClr val="A5A6A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5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0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bg>
      <p:bgPr>
        <a:blipFill dpi="0" rotWithShape="1">
          <a:blip r:embed="rId2">
            <a:lum/>
          </a:blip>
          <a:srcRect/>
          <a:stretch>
            <a:fillRect l="-4000" t="-4000" r="-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3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bg>
      <p:bgPr>
        <a:blipFill dpi="0" rotWithShape="1">
          <a:blip r:embed="rId2">
            <a:lum/>
          </a:blip>
          <a:srcRect/>
          <a:stretch>
            <a:fillRect t="-20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blipFill dpi="0" rotWithShape="1">
          <a:blip r:embed="rId2">
            <a:lum/>
          </a:blip>
          <a:srcRect/>
          <a:stretch>
            <a:fillRect l="-2000" t="-9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7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7990"/>
            <a:ext cx="10515600" cy="538696"/>
          </a:xfrm>
        </p:spPr>
        <p:txBody>
          <a:bodyPr anchor="t">
            <a:no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33061"/>
            <a:ext cx="10515600" cy="5043902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6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ATT Auto Parts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Alican</a:t>
            </a:r>
            <a:r>
              <a:rPr lang="en-US" dirty="0"/>
              <a:t> </a:t>
            </a:r>
            <a:r>
              <a:rPr lang="en-US" dirty="0" err="1"/>
              <a:t>Özer</a:t>
            </a:r>
            <a:r>
              <a:rPr lang="en-US" dirty="0"/>
              <a:t> </a:t>
            </a:r>
            <a:r>
              <a:rPr lang="en-US" dirty="0" smtClean="0"/>
              <a:t>- Thang Mai – Tam 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600200"/>
            <a:ext cx="12106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94" y="696686"/>
            <a:ext cx="9614411" cy="57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4" y="770426"/>
            <a:ext cx="9951032" cy="60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9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Mobile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" y="709905"/>
            <a:ext cx="2765965" cy="5890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3" y="696686"/>
            <a:ext cx="2811631" cy="593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93" y="696686"/>
            <a:ext cx="2785545" cy="5940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927" y="696686"/>
            <a:ext cx="3175806" cy="52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Mobile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1" y="829418"/>
            <a:ext cx="2672375" cy="383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42" y="814670"/>
            <a:ext cx="2815761" cy="6003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99" y="829418"/>
            <a:ext cx="2828683" cy="33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63" y="2272485"/>
            <a:ext cx="1572020" cy="15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2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440"/>
            <a:ext cx="11004327" cy="45253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Overview</a:t>
            </a:r>
          </a:p>
          <a:p>
            <a:r>
              <a:rPr lang="en-US" sz="2400" dirty="0" smtClean="0"/>
              <a:t>Solution</a:t>
            </a:r>
          </a:p>
          <a:p>
            <a:r>
              <a:rPr lang="en-US" sz="2400" dirty="0" smtClean="0"/>
              <a:t>System architecture</a:t>
            </a:r>
          </a:p>
          <a:p>
            <a:r>
              <a:rPr lang="en-US" sz="2400" dirty="0" smtClean="0"/>
              <a:t>Demo</a:t>
            </a:r>
          </a:p>
          <a:p>
            <a:r>
              <a:rPr lang="en-US" sz="2400" dirty="0" smtClean="0"/>
              <a:t>Q/A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27" y="404733"/>
            <a:ext cx="10972800" cy="68111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ATT Auto Parts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924" y="1958424"/>
            <a:ext cx="4244966" cy="317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The need: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/>
              <a:t>A website to sell auto parts</a:t>
            </a:r>
            <a:endParaRPr lang="en-US" sz="2400" baseline="30000" dirty="0"/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Scalable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Better performance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Centralized in AWS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</a:pP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719584" y="1958424"/>
            <a:ext cx="5226610" cy="23226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  <a:lvl2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Features:</a:t>
            </a:r>
          </a:p>
          <a:p>
            <a:pPr lvl="1"/>
            <a:r>
              <a:rPr lang="en-US" dirty="0" smtClean="0"/>
              <a:t>Product List</a:t>
            </a:r>
            <a:endParaRPr lang="en-US" dirty="0"/>
          </a:p>
          <a:p>
            <a:pPr lvl="1"/>
            <a:r>
              <a:rPr lang="en-US" dirty="0" smtClean="0"/>
              <a:t>Product Details</a:t>
            </a:r>
            <a:endParaRPr lang="en-US" baseline="30000" dirty="0"/>
          </a:p>
          <a:p>
            <a:pPr lvl="1"/>
            <a:r>
              <a:rPr lang="en-US" dirty="0" smtClean="0"/>
              <a:t>Support Users register &amp; Login</a:t>
            </a:r>
            <a:endParaRPr lang="en-US" dirty="0"/>
          </a:p>
          <a:p>
            <a:pPr lvl="1"/>
            <a:r>
              <a:rPr lang="en-US" dirty="0" smtClean="0"/>
              <a:t>Buy products and checkout</a:t>
            </a:r>
            <a:endParaRPr lang="en-US" dirty="0"/>
          </a:p>
        </p:txBody>
      </p:sp>
      <p:pic>
        <p:nvPicPr>
          <p:cNvPr id="6" name="Picture 2" descr="Image result for product featur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07" y="2283888"/>
            <a:ext cx="1770905" cy="17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187" y="1133061"/>
            <a:ext cx="6622026" cy="5043902"/>
          </a:xfrm>
        </p:spPr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nd-to-end </a:t>
            </a:r>
            <a:r>
              <a:rPr lang="en-US" sz="2400" dirty="0"/>
              <a:t>solution:</a:t>
            </a:r>
          </a:p>
          <a:p>
            <a:pPr lvl="1"/>
            <a:r>
              <a:rPr lang="en-US" sz="1900" dirty="0" smtClean="0"/>
              <a:t>Analyze </a:t>
            </a:r>
            <a:r>
              <a:rPr lang="en-US" sz="1900" dirty="0"/>
              <a:t>- Design – Code – Test - Deliver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 smtClean="0"/>
              <a:t>Kanban</a:t>
            </a:r>
            <a:endParaRPr lang="en-US" sz="2800" dirty="0" smtClean="0"/>
          </a:p>
          <a:p>
            <a:r>
              <a:rPr lang="en-US" sz="2400" dirty="0" smtClean="0"/>
              <a:t>Resources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1800" dirty="0" smtClean="0"/>
              <a:t>3 head count</a:t>
            </a:r>
            <a:endParaRPr lang="en-US" dirty="0"/>
          </a:p>
          <a:p>
            <a:r>
              <a:rPr lang="en-US" sz="2400" dirty="0" smtClean="0"/>
              <a:t>Management &amp; Communication Tools</a:t>
            </a:r>
          </a:p>
          <a:p>
            <a:pPr lvl="1"/>
            <a:r>
              <a:rPr lang="en-US" sz="1800" dirty="0" err="1" smtClean="0"/>
              <a:t>Github</a:t>
            </a:r>
            <a:endParaRPr lang="en-US" sz="1800" dirty="0" smtClean="0"/>
          </a:p>
          <a:p>
            <a:pPr lvl="1"/>
            <a:r>
              <a:rPr lang="en-US" sz="2000" dirty="0" smtClean="0"/>
              <a:t>Email</a:t>
            </a:r>
          </a:p>
          <a:p>
            <a:pPr lvl="1"/>
            <a:r>
              <a:rPr lang="en-US" sz="2000" dirty="0" smtClean="0"/>
              <a:t>Fb messenger</a:t>
            </a:r>
            <a:endParaRPr lang="en-US" sz="2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47934" y="1100041"/>
            <a:ext cx="4744065" cy="504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technologies used:</a:t>
            </a:r>
          </a:p>
          <a:p>
            <a:endParaRPr lang="en-US" dirty="0"/>
          </a:p>
        </p:txBody>
      </p:sp>
      <p:pic>
        <p:nvPicPr>
          <p:cNvPr id="1026" name="Picture 2" descr="Image result for java serv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82" y="1738807"/>
            <a:ext cx="1673238" cy="17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tml css javascri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41" y="2083465"/>
            <a:ext cx="2035511" cy="11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telli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03" y="4032309"/>
            <a:ext cx="1291862" cy="129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AWS VP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153" y="4465392"/>
            <a:ext cx="1129020" cy="425696"/>
          </a:xfrm>
          <a:prstGeom prst="rect">
            <a:avLst/>
          </a:prstGeom>
        </p:spPr>
      </p:pic>
      <p:pic>
        <p:nvPicPr>
          <p:cNvPr id="1038" name="Picture 14" descr="Image result for tomcat serv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71" y="3969791"/>
            <a:ext cx="1930305" cy="14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735" y="1639027"/>
            <a:ext cx="1103792" cy="1861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009" y="5491481"/>
            <a:ext cx="3733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152400" y="152400"/>
            <a:ext cx="10975145" cy="260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-258417" y="30943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223962"/>
            <a:ext cx="7277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BREAK-DOWN STRUCTURE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07355"/>
              </p:ext>
            </p:extLst>
          </p:nvPr>
        </p:nvGraphicFramePr>
        <p:xfrm>
          <a:off x="582151" y="617594"/>
          <a:ext cx="11187061" cy="60685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142">
                  <a:extLst>
                    <a:ext uri="{9D8B030D-6E8A-4147-A177-3AD203B41FA5}">
                      <a16:colId xmlns:a16="http://schemas.microsoft.com/office/drawing/2014/main" val="608811000"/>
                    </a:ext>
                  </a:extLst>
                </a:gridCol>
                <a:gridCol w="5032727">
                  <a:extLst>
                    <a:ext uri="{9D8B030D-6E8A-4147-A177-3AD203B41FA5}">
                      <a16:colId xmlns:a16="http://schemas.microsoft.com/office/drawing/2014/main" val="3488541561"/>
                    </a:ext>
                  </a:extLst>
                </a:gridCol>
                <a:gridCol w="3152102">
                  <a:extLst>
                    <a:ext uri="{9D8B030D-6E8A-4147-A177-3AD203B41FA5}">
                      <a16:colId xmlns:a16="http://schemas.microsoft.com/office/drawing/2014/main" val="2624555544"/>
                    </a:ext>
                  </a:extLst>
                </a:gridCol>
                <a:gridCol w="2422090">
                  <a:extLst>
                    <a:ext uri="{9D8B030D-6E8A-4147-A177-3AD203B41FA5}">
                      <a16:colId xmlns:a16="http://schemas.microsoft.com/office/drawing/2014/main" val="2698144838"/>
                    </a:ext>
                  </a:extLst>
                </a:gridCol>
              </a:tblGrid>
              <a:tr h="26555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500" b="1" u="none" strike="noStrike" dirty="0">
                          <a:effectLst/>
                        </a:rPr>
                        <a:t>No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500" b="1" u="none" strike="noStrike" dirty="0">
                          <a:effectLst/>
                        </a:rPr>
                        <a:t>Task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500" b="1" u="none" strike="noStrike" dirty="0">
                          <a:effectLst/>
                        </a:rPr>
                        <a:t>Assignee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500" b="1" u="none" strike="noStrike" dirty="0">
                          <a:effectLst/>
                        </a:rPr>
                        <a:t>Status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9536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 err="1">
                          <a:effectLst/>
                        </a:rPr>
                        <a:t>Init</a:t>
                      </a:r>
                      <a:r>
                        <a:rPr lang="en-US" sz="1500" u="none" strike="noStrike" dirty="0">
                          <a:effectLst/>
                        </a:rPr>
                        <a:t> Maven project, setup repository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Thang Mai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>
                          <a:effectLst/>
                        </a:rPr>
                        <a:t>Done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0128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Develop page to show product list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Thang Mai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500" u="none" strike="noStrike" dirty="0">
                          <a:effectLst/>
                        </a:rPr>
                        <a:t>Done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97414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product details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51767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 model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51125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database (mock)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170914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 access layer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4981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32572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1190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28901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Profile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16790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add to cart function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363926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shopping cart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915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product list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634246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product details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1522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shopping cart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38928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checkout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5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893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EC2 on AWS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98398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domain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41438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 project to EC2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69493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presentation file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Mai, </a:t>
                      </a:r>
                      <a:r>
                        <a:rPr lang="en-US" sz="150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8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6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32" y="696686"/>
            <a:ext cx="9764200" cy="58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5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842962"/>
            <a:ext cx="11782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8" y="799922"/>
            <a:ext cx="9928277" cy="5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478"/>
      </p:ext>
    </p:extLst>
  </p:cSld>
  <p:clrMapOvr>
    <a:masterClrMapping/>
  </p:clrMapOvr>
</p:sld>
</file>

<file path=ppt/theme/theme1.xml><?xml version="1.0" encoding="utf-8"?>
<a:theme xmlns:a="http://schemas.openxmlformats.org/drawingml/2006/main" name="1_NashTech-presentation">
  <a:themeElements>
    <a:clrScheme name="NashTech-defaultcolor">
      <a:dk1>
        <a:srgbClr val="323232"/>
      </a:dk1>
      <a:lt1>
        <a:srgbClr val="FFFFFF"/>
      </a:lt1>
      <a:dk2>
        <a:srgbClr val="6B5188"/>
      </a:dk2>
      <a:lt2>
        <a:srgbClr val="F26E32"/>
      </a:lt2>
      <a:accent1>
        <a:srgbClr val="EBEBEB"/>
      </a:accent1>
      <a:accent2>
        <a:srgbClr val="6D829F"/>
      </a:accent2>
      <a:accent3>
        <a:srgbClr val="7DB4D0"/>
      </a:accent3>
      <a:accent4>
        <a:srgbClr val="CB2236"/>
      </a:accent4>
      <a:accent5>
        <a:srgbClr val="8EB63E"/>
      </a:accent5>
      <a:accent6>
        <a:srgbClr val="F9DB5B"/>
      </a:accent6>
      <a:hlink>
        <a:srgbClr val="CB2236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F7ACF41-CC6B-4F2F-8FBC-276E123F87B1}" vid="{C2710A67-23B3-4227-B9AF-0FFE8817AE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393331D26FDA47ACB7746EB1096E9B" ma:contentTypeVersion="4" ma:contentTypeDescription="Create a new document." ma:contentTypeScope="" ma:versionID="3280439da9648926472317732d1b52f1">
  <xsd:schema xmlns:xsd="http://www.w3.org/2001/XMLSchema" xmlns:xs="http://www.w3.org/2001/XMLSchema" xmlns:p="http://schemas.microsoft.com/office/2006/metadata/properties" xmlns:ns2="140670e8-552e-4ed4-90a8-2e1fc7c78fb9" targetNamespace="http://schemas.microsoft.com/office/2006/metadata/properties" ma:root="true" ma:fieldsID="7fab94413507f13671cf295f1c9f13f0" ns2:_=""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209FB7-C22D-4388-BCF8-C35FA08E9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834CA13-9715-4BBB-80E0-15848CA037FF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40670e8-552e-4ed4-90a8-2e1fc7c78fb9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B31162D-2B37-4B41-9389-951792D21B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9042</TotalTime>
  <Words>284</Words>
  <Application>Microsoft Office PowerPoint</Application>
  <PresentationFormat>Widescreen</PresentationFormat>
  <Paragraphs>133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FS Ingrid Light</vt:lpstr>
      <vt:lpstr>LucidaGrande</vt:lpstr>
      <vt:lpstr>1_NashTech-presentation</vt:lpstr>
      <vt:lpstr>ATT Auto Parts</vt:lpstr>
      <vt:lpstr>Agenda</vt:lpstr>
      <vt:lpstr>Overview - ATT Auto Parts</vt:lpstr>
      <vt:lpstr>Solution</vt:lpstr>
      <vt:lpstr>System Architecture</vt:lpstr>
      <vt:lpstr>WORK BREAK-DOWN STRUCTURE</vt:lpstr>
      <vt:lpstr>Screenshots</vt:lpstr>
      <vt:lpstr>Screenshots</vt:lpstr>
      <vt:lpstr>Screenshots</vt:lpstr>
      <vt:lpstr>Screenshots</vt:lpstr>
      <vt:lpstr>Screenshots</vt:lpstr>
      <vt:lpstr>Screenshots</vt:lpstr>
      <vt:lpstr>Screenshots – Mobile View</vt:lpstr>
      <vt:lpstr>Screenshots – Mobile 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Nguyen Khanh</dc:creator>
  <cp:lastModifiedBy>Mai Thang</cp:lastModifiedBy>
  <cp:revision>488</cp:revision>
  <dcterms:created xsi:type="dcterms:W3CDTF">2016-09-01T07:19:11Z</dcterms:created>
  <dcterms:modified xsi:type="dcterms:W3CDTF">2019-08-16T03:30:11Z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0x0101004B393331D26FDA47ACB7746EB1096E9B</vt:lpwstr>
  </property>
</Properties>
</file>